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10" r:id="rId3"/>
    <p:sldId id="311" r:id="rId4"/>
    <p:sldId id="313" r:id="rId5"/>
    <p:sldId id="312" r:id="rId6"/>
    <p:sldId id="314" r:id="rId7"/>
    <p:sldId id="316" r:id="rId8"/>
    <p:sldId id="317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4" d="100"/>
          <a:sy n="74" d="100"/>
        </p:scale>
        <p:origin x="582" y="5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65412" y="1295400"/>
            <a:ext cx="10591800" cy="1905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HAND DISTANCE MEASUREMENT</a:t>
            </a:r>
            <a:endParaRPr lang="en-US" b="1" u="sn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959225" y="6248400"/>
            <a:ext cx="8229600" cy="1219200"/>
          </a:xfrm>
        </p:spPr>
        <p:txBody>
          <a:bodyPr/>
          <a:lstStyle/>
          <a:p>
            <a:pPr algn="r"/>
            <a:r>
              <a:rPr lang="it-IT" dirty="0">
                <a:solidFill>
                  <a:schemeClr val="tx1"/>
                </a:solidFill>
              </a:rPr>
              <a:t>By:aditya jadhav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Under the guidance of Prof. </a:t>
            </a:r>
            <a:r>
              <a:rPr lang="en-US" dirty="0" err="1" smtClean="0">
                <a:solidFill>
                  <a:schemeClr val="tx1"/>
                </a:solidFill>
              </a:rPr>
              <a:t>RithIk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Raj Vaishya</a:t>
            </a:r>
            <a:endParaRPr lang="en-IN" dirty="0">
              <a:solidFill>
                <a:schemeClr val="tx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533400"/>
            <a:ext cx="9144001" cy="609600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Introduction</a:t>
            </a:r>
            <a:r>
              <a:rPr lang="en-US" b="1" u="sng" dirty="0" smtClean="0"/>
              <a:t>:</a:t>
            </a:r>
            <a:endParaRPr lang="en-US" b="1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Hand Distance Measurement project uses Google's </a:t>
            </a:r>
            <a:r>
              <a:rPr lang="en-US" dirty="0" smtClean="0"/>
              <a:t>Media Pipe </a:t>
            </a:r>
            <a:r>
              <a:rPr lang="en-US" dirty="0"/>
              <a:t>library to accurately detect hand landmarks and compute the distance between the tip of the thumb and the tip of the index finger.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distance is then converted into centimeters using a pre-calibrated polynomial regression model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It</a:t>
            </a:r>
            <a:r>
              <a:rPr lang="en-US" dirty="0" smtClean="0"/>
              <a:t> </a:t>
            </a:r>
            <a:r>
              <a:rPr lang="en-US" dirty="0"/>
              <a:t>provides a user-friendly interface to visualize the hand landmarks and the computed distance in real-time, making it useful for various </a:t>
            </a:r>
            <a:r>
              <a:rPr lang="en-US" dirty="0" smtClean="0"/>
              <a:t>virtual </a:t>
            </a:r>
            <a:r>
              <a:rPr lang="en-US" dirty="0"/>
              <a:t>environments and gesture-based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457200"/>
            <a:ext cx="9144001" cy="7620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Feature:</a:t>
            </a:r>
            <a:endParaRPr lang="en-US" sz="4000" b="1" u="sn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7212" y="1981200"/>
            <a:ext cx="9134391" cy="4114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Real-time hand landmark detection using the powerful </a:t>
            </a:r>
            <a:r>
              <a:rPr lang="en-US" dirty="0" smtClean="0"/>
              <a:t>Media Pipe </a:t>
            </a:r>
            <a:r>
              <a:rPr lang="en-US" dirty="0"/>
              <a:t>framework.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Precise calculation of the distance between two specific hand landmarks.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Visualization of the hand landmarks and bounding box on the video stream.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Interactive display of the computed distance in centimeters on the video feed.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52815"/>
            <a:ext cx="9144001" cy="609600"/>
          </a:xfrm>
        </p:spPr>
        <p:txBody>
          <a:bodyPr>
            <a:noAutofit/>
          </a:bodyPr>
          <a:lstStyle/>
          <a:p>
            <a:r>
              <a:rPr lang="en-IN" sz="4000" b="1" u="sng" dirty="0" smtClean="0"/>
              <a:t>METHODOLOGY: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7782" y="2571969"/>
            <a:ext cx="6875631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Initialization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Preparation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Video Capture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Main Loop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Display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</a:t>
            </a:r>
            <a:r>
              <a:rPr lang="en-US" dirty="0" smtClean="0"/>
              <a:t>xit Condition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3812" y="1295400"/>
            <a:ext cx="106664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500" dirty="0"/>
              <a:t>The methodology revolves around a sequence of steps to be followed in order to reach to our project</a:t>
            </a:r>
            <a:endParaRPr lang="en-US" sz="2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304800"/>
            <a:ext cx="9144001" cy="9144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Required libraries:</a:t>
            </a:r>
            <a:endParaRPr lang="en-US" sz="4000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Open CV </a:t>
            </a:r>
            <a:r>
              <a:rPr lang="en-US" dirty="0" smtClean="0"/>
              <a:t>: </a:t>
            </a:r>
            <a:r>
              <a:rPr lang="en-US" dirty="0"/>
              <a:t>Image and video processing, including capturing, frame processing, drawing, and display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Math Library: Mathematical operations</a:t>
            </a:r>
            <a:r>
              <a:rPr lang="en-US" dirty="0" smtClean="0"/>
              <a:t>, </a:t>
            </a:r>
            <a:r>
              <a:rPr lang="en-US" dirty="0"/>
              <a:t>distance calculation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Media Pipe </a:t>
            </a:r>
            <a:r>
              <a:rPr lang="en-US" dirty="0" smtClean="0"/>
              <a:t>: </a:t>
            </a:r>
            <a:r>
              <a:rPr lang="en-US" dirty="0"/>
              <a:t>Machine learning for perceptual data processing, such as hand detection and tracking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NumPy</a:t>
            </a:r>
            <a:r>
              <a:rPr lang="en-US" dirty="0" smtClean="0"/>
              <a:t> : </a:t>
            </a:r>
            <a:r>
              <a:rPr lang="en-US" dirty="0"/>
              <a:t>Numerical computing, featuring array manipulation and mathematical functions, utilized for polynomial regression in this code.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457200"/>
            <a:ext cx="3962400" cy="7620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Project </a:t>
            </a:r>
            <a:r>
              <a:rPr lang="en-US" sz="4000" b="1" u="sng" dirty="0" smtClean="0"/>
              <a:t>Output</a:t>
            </a:r>
            <a:r>
              <a:rPr lang="en-US" sz="4000" b="1" u="sng" dirty="0" smtClean="0"/>
              <a:t>:</a:t>
            </a:r>
            <a:endParaRPr lang="en-US" sz="4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967248"/>
            <a:ext cx="5553456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967248"/>
            <a:ext cx="553521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572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Conclusion:</a:t>
            </a:r>
            <a:endParaRPr lang="en-US" sz="40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989012" y="2057400"/>
            <a:ext cx="114299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</a:t>
            </a:r>
            <a:r>
              <a:rPr lang="en-US" sz="2400" dirty="0" smtClean="0"/>
              <a:t>and </a:t>
            </a:r>
            <a:r>
              <a:rPr lang="en-US" sz="2400" dirty="0"/>
              <a:t>distance measurement system using </a:t>
            </a:r>
            <a:r>
              <a:rPr lang="en-US" sz="2400" dirty="0" smtClean="0"/>
              <a:t>Media Pipe </a:t>
            </a:r>
            <a:r>
              <a:rPr lang="en-US" sz="2400" dirty="0"/>
              <a:t>provides a reliable way </a:t>
            </a:r>
            <a:r>
              <a:rPr lang="en-US" sz="2400" dirty="0" smtClean="0"/>
              <a:t>to</a:t>
            </a:r>
          </a:p>
          <a:p>
            <a:r>
              <a:rPr lang="en-US" sz="2400" dirty="0" smtClean="0"/>
              <a:t>      calculate </a:t>
            </a:r>
            <a:r>
              <a:rPr lang="en-US" sz="2400" dirty="0"/>
              <a:t>distances between hand landmarks in real-time video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By </a:t>
            </a:r>
            <a:r>
              <a:rPr lang="en-US" sz="2400" dirty="0"/>
              <a:t>combining computer vision and machine learning techniques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      </a:t>
            </a:r>
            <a:r>
              <a:rPr lang="en-US" sz="2400" dirty="0"/>
              <a:t>it offers accurate </a:t>
            </a:r>
            <a:r>
              <a:rPr lang="en-US" sz="2400" dirty="0" smtClean="0"/>
              <a:t>results.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2" y="1981200"/>
            <a:ext cx="9144001" cy="1371600"/>
          </a:xfrm>
        </p:spPr>
        <p:txBody>
          <a:bodyPr>
            <a:normAutofit/>
          </a:bodyPr>
          <a:lstStyle/>
          <a:p>
            <a:r>
              <a:rPr lang="en-US" sz="6600" b="1" u="sng" dirty="0" smtClean="0"/>
              <a:t>THANK-YOU</a:t>
            </a:r>
            <a:endParaRPr lang="en-US" sz="6600" b="1" u="sng" dirty="0"/>
          </a:p>
        </p:txBody>
      </p:sp>
    </p:spTree>
    <p:extLst>
      <p:ext uri="{BB962C8B-B14F-4D97-AF65-F5344CB8AC3E}">
        <p14:creationId xmlns:p14="http://schemas.microsoft.com/office/powerpoint/2010/main" val="35436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229</TotalTime>
  <Words>284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Wingdings</vt:lpstr>
      <vt:lpstr>Digital Blue Tunnel 16x9</vt:lpstr>
      <vt:lpstr>HAND DISTANCE MEASUREMENT</vt:lpstr>
      <vt:lpstr>Introduction:</vt:lpstr>
      <vt:lpstr>Feature:</vt:lpstr>
      <vt:lpstr>METHODOLOGY:</vt:lpstr>
      <vt:lpstr>Required libraries:</vt:lpstr>
      <vt:lpstr>Project Output:</vt:lpstr>
      <vt:lpstr>Conclusion:</vt:lpstr>
      <vt:lpstr>THANK-YOU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Microsoft account</cp:lastModifiedBy>
  <cp:revision>13</cp:revision>
  <dcterms:created xsi:type="dcterms:W3CDTF">2024-02-14T08:23:15Z</dcterms:created>
  <dcterms:modified xsi:type="dcterms:W3CDTF">2024-02-14T15:22:41Z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